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gdpr.eu/compliance/" TargetMode="Externa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oag.ca.gov/privacy/ccpa" TargetMode="Externa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80f1c9725b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80f1c9725b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8194e25c1a_5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8194e25c1a_5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8194e25c1a_5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8194e25c1a_5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8194e25c1a_5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8194e25c1a_5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8194e25c1a_5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8194e25c1a_5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80f1c9725b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80f1c9725b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81a2841e4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81a2841e4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Source: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https://gdpr.eu/compliance/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81a2841e44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81a2841e44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Source: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https://oag.ca.gov/privacy/ccpa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80f1c9725b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80f1c9725b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80f1c9725b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80f1c9725b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80f1c9725b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80f1c9725b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80f1c9725b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80f1c9725b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80f1c9725b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80f1c9725b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80f1c9725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80f1c9725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80f1c9725b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80f1c9725b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80f1c9725b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80f1c9725b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80f1c9725b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80f1c9725b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80f1c9725b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80f1c9725b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80f1c9725b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80f1c9725b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80f1c9725b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80f1c9725b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jpg"/><Relationship Id="rId4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jpg"/><Relationship Id="rId4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jpg"/><Relationship Id="rId4" Type="http://schemas.openxmlformats.org/officeDocument/2006/relationships/image" Target="../media/image2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jpg"/><Relationship Id="rId4" Type="http://schemas.openxmlformats.org/officeDocument/2006/relationships/image" Target="../media/image1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jpg"/><Relationship Id="rId4" Type="http://schemas.openxmlformats.org/officeDocument/2006/relationships/image" Target="../media/image1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jpg"/><Relationship Id="rId4" Type="http://schemas.openxmlformats.org/officeDocument/2006/relationships/image" Target="../media/image2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9.jpg"/><Relationship Id="rId4" Type="http://schemas.openxmlformats.org/officeDocument/2006/relationships/image" Target="../media/image19.png"/><Relationship Id="rId5" Type="http://schemas.openxmlformats.org/officeDocument/2006/relationships/image" Target="../media/image1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9.jpg"/><Relationship Id="rId4" Type="http://schemas.openxmlformats.org/officeDocument/2006/relationships/image" Target="../media/image2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jpg"/><Relationship Id="rId4" Type="http://schemas.openxmlformats.org/officeDocument/2006/relationships/image" Target="../media/image11.png"/><Relationship Id="rId5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9.jpg"/><Relationship Id="rId4" Type="http://schemas.openxmlformats.org/officeDocument/2006/relationships/image" Target="../media/image1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9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jpg"/><Relationship Id="rId4" Type="http://schemas.openxmlformats.org/officeDocument/2006/relationships/image" Target="../media/image3.png"/><Relationship Id="rId5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jpg"/><Relationship Id="rId4" Type="http://schemas.openxmlformats.org/officeDocument/2006/relationships/image" Target="../media/image5.png"/><Relationship Id="rId5" Type="http://schemas.openxmlformats.org/officeDocument/2006/relationships/image" Target="../media/image1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jpg"/><Relationship Id="rId4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jpg"/><Relationship Id="rId4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jpg"/><Relationship Id="rId4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jpg"/><Relationship Id="rId4" Type="http://schemas.openxmlformats.org/officeDocument/2006/relationships/image" Target="../media/image1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jp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>
            <p:ph type="ctrTitle"/>
          </p:nvPr>
        </p:nvSpPr>
        <p:spPr>
          <a:xfrm>
            <a:off x="285183" y="75122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Project Eir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56" name="Google Shape;56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Team Pantheon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Customer Support - Ticket Form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To send in a support ticket the form to fill out should be simple and easy to understand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Keep the info the user has to fill in at a minimum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Once the user clicks submit a copy of what they filled out should be emailed to them</a:t>
            </a:r>
            <a:endParaRPr/>
          </a:p>
        </p:txBody>
      </p:sp>
      <p:pic>
        <p:nvPicPr>
          <p:cNvPr id="133" name="Google Shape;133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80150" y="1224900"/>
            <a:ext cx="4572001" cy="3271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Customer Support - Ticket Form</a:t>
            </a:r>
            <a:endParaRPr/>
          </a:p>
        </p:txBody>
      </p:sp>
      <p:pic>
        <p:nvPicPr>
          <p:cNvPr id="140" name="Google Shape;140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05000" y="1521638"/>
            <a:ext cx="5133975" cy="3171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Customer Support - Frequently Asked Questions (FAQ)</a:t>
            </a:r>
            <a:endParaRPr sz="2600"/>
          </a:p>
        </p:txBody>
      </p:sp>
      <p:sp>
        <p:nvSpPr>
          <p:cNvPr id="147" name="Google Shape;147;p24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FAQ should be read to understand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FAQ have questions that are asked the most</a:t>
            </a:r>
            <a:endParaRPr/>
          </a:p>
        </p:txBody>
      </p:sp>
      <p:pic>
        <p:nvPicPr>
          <p:cNvPr id="148" name="Google Shape;148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2040600"/>
            <a:ext cx="4339175" cy="1062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600"/>
              <a:t>Customer Support - Future Add-ons</a:t>
            </a:r>
            <a:endParaRPr/>
          </a:p>
        </p:txBody>
      </p:sp>
      <p:sp>
        <p:nvSpPr>
          <p:cNvPr id="155" name="Google Shape;155;p2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Other types of support functions could be added to the site like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Live Chat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Phone Number to call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And many others!</a:t>
            </a:r>
            <a:endParaRPr/>
          </a:p>
        </p:txBody>
      </p:sp>
      <p:pic>
        <p:nvPicPr>
          <p:cNvPr id="156" name="Google Shape;156;p25"/>
          <p:cNvPicPr preferRelativeResize="0"/>
          <p:nvPr/>
        </p:nvPicPr>
        <p:blipFill rotWithShape="1">
          <a:blip r:embed="rId4">
            <a:alphaModFix/>
          </a:blip>
          <a:srcRect b="11174" l="0" r="0" t="0"/>
          <a:stretch/>
        </p:blipFill>
        <p:spPr>
          <a:xfrm>
            <a:off x="4757300" y="1181325"/>
            <a:ext cx="3868774" cy="335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Admin Control</a:t>
            </a:r>
            <a:endParaRPr/>
          </a:p>
        </p:txBody>
      </p:sp>
      <p:sp>
        <p:nvSpPr>
          <p:cNvPr id="163" name="Google Shape;163;p2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Basic Admin control page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Allows Admins/Support accounts to see open and closed support tickets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Easy to understand for Admins/Support personnel</a:t>
            </a:r>
            <a:endParaRPr/>
          </a:p>
        </p:txBody>
      </p:sp>
      <p:pic>
        <p:nvPicPr>
          <p:cNvPr id="164" name="Google Shape;164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10925" y="1302124"/>
            <a:ext cx="4340899" cy="3117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2650" y="162324"/>
            <a:ext cx="7638701" cy="49811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GDPR Compliance</a:t>
            </a:r>
            <a:endParaRPr/>
          </a:p>
        </p:txBody>
      </p:sp>
      <p:sp>
        <p:nvSpPr>
          <p:cNvPr id="177" name="Google Shape;177;p28"/>
          <p:cNvSpPr txBox="1"/>
          <p:nvPr>
            <p:ph idx="1" type="body"/>
          </p:nvPr>
        </p:nvSpPr>
        <p:spPr>
          <a:xfrm>
            <a:off x="311700" y="1152475"/>
            <a:ext cx="8263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GDPR</a:t>
            </a:r>
            <a:r>
              <a:rPr lang="en"/>
              <a:t> (General Data Protection Regulation) is a regulation that addresses the transfer of personal data.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GDPR is the European Union counterpart to </a:t>
            </a:r>
            <a:r>
              <a:rPr b="1" lang="en"/>
              <a:t>CCPA</a:t>
            </a:r>
            <a:r>
              <a:rPr lang="en"/>
              <a:t>, discussed in the next slide.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GDPR compliance requires the following: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If Project Eir employs more than 10-15 employees, a Data Protection Officer must be appointed.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Documentation of data flow, data inventory, data collection. Keeping documentation on why data is being collected, how, and more importantly, how it is kept secure and how access is controlled.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Upon registration, include a Terms of Service agreement that obtains user consent to store and collect data. This data must have an expiration date, and there has to be a way for users to request the deletion of their data.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We have to perform regular auditing on our GDPR compliance.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Have a response ready for data breach, including notifying GDPR regulators.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CCPA</a:t>
            </a:r>
            <a:r>
              <a:rPr lang="en"/>
              <a:t> Compliance</a:t>
            </a:r>
            <a:endParaRPr/>
          </a:p>
        </p:txBody>
      </p:sp>
      <p:sp>
        <p:nvSpPr>
          <p:cNvPr id="184" name="Google Shape;184;p29"/>
          <p:cNvSpPr txBox="1"/>
          <p:nvPr>
            <p:ph idx="1" type="body"/>
          </p:nvPr>
        </p:nvSpPr>
        <p:spPr>
          <a:xfrm>
            <a:off x="311700" y="1152475"/>
            <a:ext cx="8263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CCPA</a:t>
            </a:r>
            <a:r>
              <a:rPr lang="en"/>
              <a:t> (California Consumer Privacy Act) is a comprehensive regulation that enhances consumer privacy rights in the state of California.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CCPA compliance requires the following: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We must inform users of our intention of data collection before or at the point of collection. We can do this via an unobtrusive pop-up modal when users first register. This includes use in cookie tracking.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We must have a way to provide users with a comprehensive report on what personal information is being stored when they request for it. Has to be honored only twice per year per user.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Include separate page somewhere detailing our CCPA compliance.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Delete the user’s personal information upon request.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30"/>
          <p:cNvSpPr txBox="1"/>
          <p:nvPr>
            <p:ph type="title"/>
          </p:nvPr>
        </p:nvSpPr>
        <p:spPr>
          <a:xfrm>
            <a:off x="311700" y="4559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Management</a:t>
            </a:r>
            <a:endParaRPr/>
          </a:p>
        </p:txBody>
      </p:sp>
      <p:sp>
        <p:nvSpPr>
          <p:cNvPr id="191" name="Google Shape;191;p30"/>
          <p:cNvSpPr txBox="1"/>
          <p:nvPr>
            <p:ph idx="1" type="body"/>
          </p:nvPr>
        </p:nvSpPr>
        <p:spPr>
          <a:xfrm>
            <a:off x="311700" y="1147000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"/>
              <a:t>Making sure users can register and create an account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"/>
              <a:t>Returning members have the ability to sign-in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"/>
              <a:t>Personalized sessions when you log in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"/>
              <a:t>Error messages to alert the user if any fields were misfilled or left empty</a:t>
            </a:r>
            <a:endParaRPr/>
          </a:p>
        </p:txBody>
      </p:sp>
      <p:pic>
        <p:nvPicPr>
          <p:cNvPr id="192" name="Google Shape;192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88450" y="425100"/>
            <a:ext cx="2677150" cy="1585550"/>
          </a:xfrm>
          <a:prstGeom prst="rect">
            <a:avLst/>
          </a:prstGeom>
          <a:noFill/>
          <a:ln>
            <a:noFill/>
          </a:ln>
          <a:effectLst>
            <a:outerShdw blurRad="71438" rotWithShape="0" algn="bl" dir="7260000" dist="114300">
              <a:srgbClr val="000000">
                <a:alpha val="77000"/>
              </a:srgbClr>
            </a:outerShdw>
          </a:effectLst>
        </p:spPr>
      </p:pic>
      <p:pic>
        <p:nvPicPr>
          <p:cNvPr id="193" name="Google Shape;193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88450" y="2299600"/>
            <a:ext cx="1596900" cy="2302875"/>
          </a:xfrm>
          <a:prstGeom prst="rect">
            <a:avLst/>
          </a:prstGeom>
          <a:noFill/>
          <a:ln>
            <a:noFill/>
          </a:ln>
          <a:effectLst>
            <a:outerShdw blurRad="28575" rotWithShape="0" algn="bl" dir="8160000" dist="85725">
              <a:srgbClr val="000000">
                <a:alpha val="56000"/>
              </a:srgbClr>
            </a:outerShdw>
          </a:effectLst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Sequence Diagram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31"/>
          <p:cNvSpPr txBox="1"/>
          <p:nvPr>
            <p:ph idx="1" type="body"/>
          </p:nvPr>
        </p:nvSpPr>
        <p:spPr>
          <a:xfrm>
            <a:off x="311700" y="1152475"/>
            <a:ext cx="3572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"/>
              <a:t>Sequence diagram for User Management bucket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"/>
              <a:t>Helps show a visual representation of how the user interacts with our site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"/>
              <a:t>Email and </a:t>
            </a:r>
            <a:r>
              <a:rPr lang="en"/>
              <a:t>Username</a:t>
            </a:r>
            <a:r>
              <a:rPr lang="en"/>
              <a:t> availability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"/>
              <a:t>Password Match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"/>
              <a:t>Sign in</a:t>
            </a:r>
            <a:endParaRPr/>
          </a:p>
        </p:txBody>
      </p:sp>
      <p:pic>
        <p:nvPicPr>
          <p:cNvPr id="201" name="Google Shape;201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46650" y="1017725"/>
            <a:ext cx="4825800" cy="3965475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31"/>
          <p:cNvSpPr/>
          <p:nvPr/>
        </p:nvSpPr>
        <p:spPr>
          <a:xfrm>
            <a:off x="7783825" y="1846325"/>
            <a:ext cx="712200" cy="147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Graphic User Interface: Theme</a:t>
            </a:r>
            <a:endParaRPr/>
          </a:p>
        </p:txBody>
      </p:sp>
      <p:sp>
        <p:nvSpPr>
          <p:cNvPr id="63" name="Google Shape;63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Eir: Norse goddess of healing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Overall Theme: Selesnya, Nature, Healing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Color pallet: Peach/Tan, Green, and white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50500" y="47925"/>
            <a:ext cx="2511700" cy="267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70075" y="2807425"/>
            <a:ext cx="2953424" cy="2215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Dependencies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32"/>
          <p:cNvSpPr txBox="1"/>
          <p:nvPr>
            <p:ph idx="1" type="body"/>
          </p:nvPr>
        </p:nvSpPr>
        <p:spPr>
          <a:xfrm>
            <a:off x="311700" y="1152475"/>
            <a:ext cx="4618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"/>
              <a:t>GUI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/>
              <a:t>Worked with Rami, let him know what buttons I needed for the user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/>
              <a:t>Let him know what I needed the registration/sign in forms to ask the user or returning members</a:t>
            </a:r>
            <a:endParaRPr/>
          </a:p>
          <a:p>
            <a:pPr indent="0" lvl="0" marL="9144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❖"/>
            </a:pPr>
            <a:r>
              <a:rPr lang="en" sz="1400"/>
              <a:t>Database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/>
              <a:t>Worked with Leonardo to connect to the database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/>
              <a:t> Store and protect user information</a:t>
            </a:r>
            <a:endParaRPr sz="1400"/>
          </a:p>
        </p:txBody>
      </p:sp>
      <p:pic>
        <p:nvPicPr>
          <p:cNvPr id="210" name="Google Shape;210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97475" y="2605275"/>
            <a:ext cx="3909300" cy="209246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8880000" dist="17145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Google Shape;21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 </a:t>
            </a:r>
            <a:endParaRPr/>
          </a:p>
        </p:txBody>
      </p:sp>
      <p:sp>
        <p:nvSpPr>
          <p:cNvPr id="217" name="Google Shape;217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Plans: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Specific hospital searches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Price </a:t>
            </a:r>
            <a:r>
              <a:rPr lang="en"/>
              <a:t>comparison</a:t>
            </a:r>
            <a:r>
              <a:rPr lang="en"/>
              <a:t>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Doctor Reviews and Hospital Reviews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etc...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Graphic User Interface: </a:t>
            </a:r>
            <a:r>
              <a:rPr lang="en"/>
              <a:t>Basic Structure</a:t>
            </a:r>
            <a:endParaRPr/>
          </a:p>
        </p:txBody>
      </p:sp>
      <p:sp>
        <p:nvSpPr>
          <p:cNvPr id="72" name="Google Shape;72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Main 5 actors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Easy and </a:t>
            </a:r>
            <a:r>
              <a:rPr lang="en"/>
              <a:t>efficient</a:t>
            </a:r>
            <a:r>
              <a:rPr lang="en"/>
              <a:t> flow in the website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Common theme throughout the website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Based the website off diagrams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73" name="Google Shape;7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97275" y="955525"/>
            <a:ext cx="2468925" cy="196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97275" y="3018650"/>
            <a:ext cx="2684875" cy="212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Graphic User Interface: Dependencies </a:t>
            </a:r>
            <a:endParaRPr/>
          </a:p>
        </p:txBody>
      </p:sp>
      <p:sp>
        <p:nvSpPr>
          <p:cNvPr id="81" name="Google Shape;81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front ends link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Tags and IDs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Styling choices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82" name="Google Shape;8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52175" y="941525"/>
            <a:ext cx="3291823" cy="2011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52174" y="3039125"/>
            <a:ext cx="3066225" cy="2126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89" name="Google Shape;89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Synonym System</a:t>
            </a:r>
            <a:endParaRPr/>
          </a:p>
        </p:txBody>
      </p:sp>
      <p:sp>
        <p:nvSpPr>
          <p:cNvPr id="90" name="Google Shape;90;p17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Allows for easier searching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Consolidates</a:t>
            </a:r>
            <a:r>
              <a:rPr lang="en"/>
              <a:t> various procedure names into more searchable term.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Ex. Allowing carcinoma to show up when cancer is searched.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No </a:t>
            </a:r>
            <a:r>
              <a:rPr lang="en"/>
              <a:t>noticeable</a:t>
            </a:r>
            <a:r>
              <a:rPr lang="en"/>
              <a:t> slowdown when searching.</a:t>
            </a:r>
            <a:endParaRPr/>
          </a:p>
        </p:txBody>
      </p:sp>
      <p:pic>
        <p:nvPicPr>
          <p:cNvPr id="91" name="Google Shape;91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4400" y="1170125"/>
            <a:ext cx="3829050" cy="287655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7"/>
          <p:cNvSpPr txBox="1"/>
          <p:nvPr/>
        </p:nvSpPr>
        <p:spPr>
          <a:xfrm>
            <a:off x="6110400" y="3135300"/>
            <a:ext cx="747000" cy="1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Yes</a:t>
            </a:r>
            <a:endParaRPr/>
          </a:p>
        </p:txBody>
      </p:sp>
      <p:sp>
        <p:nvSpPr>
          <p:cNvPr id="93" name="Google Shape;93;p17"/>
          <p:cNvSpPr txBox="1"/>
          <p:nvPr/>
        </p:nvSpPr>
        <p:spPr>
          <a:xfrm>
            <a:off x="7106950" y="2282850"/>
            <a:ext cx="577800" cy="1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Searching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18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After searching for a synonym the search system queries the database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Database for procedures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Seperate Database for hospital info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Searches are fast and reliable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Searches are not case sensitive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01" name="Google Shape;101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61775" y="1068500"/>
            <a:ext cx="4836549" cy="300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9"/>
          <p:cNvSpPr txBox="1"/>
          <p:nvPr>
            <p:ph type="title"/>
          </p:nvPr>
        </p:nvSpPr>
        <p:spPr>
          <a:xfrm>
            <a:off x="311700" y="4027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Data Insertion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19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Automatically enters data into database.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Fast and </a:t>
            </a:r>
            <a:r>
              <a:rPr lang="en"/>
              <a:t>Efficient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Each hospital has a unique ID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One table for all procedures hospitals offer in a county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Easy to update </a:t>
            </a:r>
            <a:endParaRPr/>
          </a:p>
        </p:txBody>
      </p:sp>
      <p:pic>
        <p:nvPicPr>
          <p:cNvPr id="109" name="Google Shape;10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941325"/>
            <a:ext cx="4267200" cy="18387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Customer</a:t>
            </a:r>
            <a:r>
              <a:rPr lang="en"/>
              <a:t> Support</a:t>
            </a:r>
            <a:endParaRPr/>
          </a:p>
        </p:txBody>
      </p:sp>
      <p:sp>
        <p:nvSpPr>
          <p:cNvPr id="116" name="Google Shape;116;p2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Customer Support should be simple for users to find and use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Once a user get to the support page it should be easy to understand.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Customer Support should have a few different types of support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Live Chat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FAQ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Support Tickets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Project Eir has two different types of support that it supports</a:t>
            </a:r>
            <a:endParaRPr/>
          </a:p>
        </p:txBody>
      </p:sp>
      <p:pic>
        <p:nvPicPr>
          <p:cNvPr id="117" name="Google Shape;11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11600" y="1517125"/>
            <a:ext cx="4520701" cy="2109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Customer Support - Sequence Diagram </a:t>
            </a:r>
            <a:endParaRPr/>
          </a:p>
        </p:txBody>
      </p:sp>
      <p:sp>
        <p:nvSpPr>
          <p:cNvPr id="124" name="Google Shape;124;p21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Sequence Diagram of a support ticket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The process should be simple to understand and streamlined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Three basic actors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User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Database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Support Personal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All conversation gets saved to the database</a:t>
            </a:r>
            <a:endParaRPr/>
          </a:p>
        </p:txBody>
      </p:sp>
      <p:pic>
        <p:nvPicPr>
          <p:cNvPr id="125" name="Google Shape;12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79200" y="1007763"/>
            <a:ext cx="4556501" cy="370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